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67" r:id="rId4"/>
    <p:sldId id="259" r:id="rId5"/>
    <p:sldId id="260" r:id="rId6"/>
    <p:sldId id="268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261DC0-3E59-4D78-BFDE-23F83FA3D31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0725FE-333E-4D9A-ACC2-447EF0C3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7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CAC4-528A-4414-8A27-1213780EA050}" type="datetime1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46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1696A-779A-42C8-AFBD-F5B4143016C1}" type="datetime1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4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7AF2-AA5B-47D8-B8A2-4BFDF7886C11}" type="datetime1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15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9FDB-5BF0-4509-BFEC-1086405E20DE}" type="datetime1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99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984B-C3AB-4278-B306-1FFF30593214}" type="datetime1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59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B1731-D7C5-47B4-868C-9357F9D920CC}" type="datetime1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59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6ACD-4DA3-4651-9384-C75DCEE1823D}" type="datetime1">
              <a:rPr lang="en-US" smtClean="0"/>
              <a:t>12/28/2023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074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CC3C-B9BF-4B97-AF27-A7438653EABA}" type="datetime1">
              <a:rPr lang="en-US" smtClean="0"/>
              <a:t>12/28/2023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25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7080-517F-45C4-B9B6-B675D1F45479}" type="datetime1">
              <a:rPr lang="en-US" smtClean="0"/>
              <a:t>12/28/2023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247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B8658-DB36-4363-959D-6E40767D2C59}" type="datetime1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38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1BA5-7740-4B0E-A03B-9231910C495F}" type="datetime1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69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2DF4E-7FEC-4549-89D8-0C58CD43290C}" type="datetime1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591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09589-3387-4FB6-9BFA-D954CB679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4593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Разработка системы сбора и исследования информации о фондовом рынке на </a:t>
            </a:r>
            <a:r>
              <a:rPr lang="en-US" b="1" dirty="0"/>
              <a:t>Unreal Engine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47F1B-2CA2-45E2-8D99-3F5A38790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1780"/>
            <a:ext cx="9144000" cy="985611"/>
          </a:xfrm>
        </p:spPr>
        <p:txBody>
          <a:bodyPr/>
          <a:lstStyle/>
          <a:p>
            <a:pPr algn="l"/>
            <a:r>
              <a:rPr lang="ru-RU" dirty="0">
                <a:latin typeface="+mj-lt"/>
              </a:rPr>
              <a:t>Студент: Афиногенов М.А. РК6-71Б</a:t>
            </a:r>
          </a:p>
          <a:p>
            <a:pPr algn="l"/>
            <a:r>
              <a:rPr lang="ru-RU" dirty="0">
                <a:latin typeface="+mj-lt"/>
              </a:rPr>
              <a:t>Научный руководитель: Витюков Ф.А.</a:t>
            </a:r>
          </a:p>
        </p:txBody>
      </p:sp>
      <p:pic>
        <p:nvPicPr>
          <p:cNvPr id="4" name="Рисунок 9">
            <a:extLst>
              <a:ext uri="{FF2B5EF4-FFF2-40B4-BE49-F238E27FC236}">
                <a16:creationId xmlns:a16="http://schemas.microsoft.com/office/drawing/2014/main" id="{0F67D4B0-A75F-4B2E-8DCE-6B75BCD29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327" y="3702882"/>
            <a:ext cx="1722673" cy="203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22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C48CB-16AD-4964-95CF-DAAF21D84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Постановка задачи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19D25-391E-457C-B13E-6A8E6AE47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4425"/>
          </a:xfrm>
        </p:spPr>
        <p:txBody>
          <a:bodyPr>
            <a:normAutofit/>
          </a:bodyPr>
          <a:lstStyle/>
          <a:p>
            <a:r>
              <a:rPr lang="ru-RU" dirty="0">
                <a:latin typeface="+mj-lt"/>
              </a:rPr>
              <a:t>Цель работы: разработать и оптимизировать интерактивные элементы пользовательского интерфейса сбора и исследования информации о фондовом рынке на </a:t>
            </a:r>
            <a:r>
              <a:rPr lang="en-US" dirty="0">
                <a:latin typeface="+mj-lt"/>
              </a:rPr>
              <a:t>Unreal Engine 4</a:t>
            </a:r>
            <a:r>
              <a:rPr lang="ru-RU" dirty="0">
                <a:latin typeface="+mj-lt"/>
              </a:rPr>
              <a:t>.</a:t>
            </a:r>
          </a:p>
          <a:p>
            <a:r>
              <a:rPr lang="ru-RU" dirty="0">
                <a:latin typeface="+mj-lt"/>
              </a:rPr>
              <a:t>Задачи:</a:t>
            </a:r>
          </a:p>
          <a:p>
            <a:pPr lvl="1"/>
            <a:r>
              <a:rPr lang="ru-RU" dirty="0">
                <a:latin typeface="+mj-lt"/>
              </a:rPr>
              <a:t>Разработать и реализовать интерактивные элементы пользовательского интерфейса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Обеспечить возможность редактирования уже размещенных интерактивных элементов</a:t>
            </a:r>
            <a:r>
              <a:rPr lang="en-US" dirty="0">
                <a:latin typeface="+mj-lt"/>
              </a:rPr>
              <a:t>; </a:t>
            </a:r>
          </a:p>
          <a:p>
            <a:pPr lvl="1"/>
            <a:r>
              <a:rPr lang="ru-RU" dirty="0">
                <a:latin typeface="+mj-lt"/>
              </a:rPr>
              <a:t>Реализовать возможность выбора и удаления выбранного интерактивного элемента</a:t>
            </a:r>
            <a:r>
              <a:rPr lang="en-US" dirty="0">
                <a:latin typeface="+mj-lt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B0CA3-8402-4518-9B73-6432B190C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2</a:t>
            </a:fld>
            <a:r>
              <a:rPr lang="en-US" sz="1800" dirty="0"/>
              <a:t> / </a:t>
            </a:r>
            <a:r>
              <a:rPr lang="ru-RU" sz="1800" dirty="0"/>
              <a:t>7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69287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A5201-EE36-437F-93F7-D02EEC9EA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Актуальность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1D7D3-0E9F-4572-BE6B-B17E54F56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Актуальность работы заключается в следующем:</a:t>
            </a:r>
          </a:p>
          <a:p>
            <a:pPr lvl="1"/>
            <a:r>
              <a:rPr lang="ru-RU" dirty="0">
                <a:latin typeface="+mj-lt"/>
              </a:rPr>
              <a:t>данный набор визуальных объектов может стать визуальной составляющей системы сбора и исследования графической информации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данный набор написан на </a:t>
            </a:r>
            <a:r>
              <a:rPr lang="en-US" dirty="0">
                <a:latin typeface="+mj-lt"/>
              </a:rPr>
              <a:t>C++</a:t>
            </a:r>
            <a:r>
              <a:rPr lang="ru-RU" dirty="0">
                <a:latin typeface="+mj-lt"/>
              </a:rPr>
              <a:t>, подобных профильных решений в </a:t>
            </a:r>
            <a:r>
              <a:rPr lang="en-US" dirty="0">
                <a:latin typeface="+mj-lt"/>
              </a:rPr>
              <a:t>Epic Games Marketplace </a:t>
            </a:r>
            <a:r>
              <a:rPr lang="ru-RU" dirty="0">
                <a:latin typeface="+mj-lt"/>
              </a:rPr>
              <a:t>нет.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26DB94-D2EF-4602-B72E-8C60FD082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3</a:t>
            </a:fld>
            <a:r>
              <a:rPr lang="ru-RU" sz="1800" dirty="0"/>
              <a:t> </a:t>
            </a:r>
            <a:r>
              <a:rPr lang="en-US" sz="1800" dirty="0"/>
              <a:t>/ </a:t>
            </a:r>
            <a:r>
              <a:rPr lang="ru-RU" sz="1800" dirty="0"/>
              <a:t>7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3123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62BF-6A34-47C7-AB1B-20596DB56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Создание </a:t>
            </a:r>
            <a:r>
              <a:rPr lang="en-US" b="1" dirty="0"/>
              <a:t>3D</a:t>
            </a:r>
            <a:r>
              <a:rPr lang="ru-RU" b="1" dirty="0"/>
              <a:t>-моделей интерактивных объектов</a:t>
            </a:r>
            <a:endParaRPr lang="en-US" b="1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1FAC9539-4A16-43FF-A53B-CFBCD9521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638" y="2654843"/>
            <a:ext cx="3856848" cy="2468469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3D-</a:t>
            </a:r>
            <a:r>
              <a:rPr lang="ru-RU" dirty="0">
                <a:latin typeface="+mj-lt"/>
              </a:rPr>
              <a:t>модели были созданы с использованием библиотек и возможностей движка </a:t>
            </a:r>
            <a:r>
              <a:rPr lang="en-US" dirty="0">
                <a:latin typeface="+mj-lt"/>
              </a:rPr>
              <a:t>Unreal Engine 4.</a:t>
            </a: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47B25496-8E82-4259-A465-1E1B7CC9B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4</a:t>
            </a:fld>
            <a:r>
              <a:rPr lang="en-US" sz="1800" dirty="0"/>
              <a:t> / </a:t>
            </a:r>
            <a:r>
              <a:rPr lang="ru-RU" sz="1800" dirty="0"/>
              <a:t>7</a:t>
            </a:r>
            <a:endParaRPr lang="en-US" sz="18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9F7465-872A-4588-87DA-AD3E3E358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348" y="1432470"/>
            <a:ext cx="3188646" cy="19965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B438FF-EE63-4044-A76D-4913BD7D878B}"/>
              </a:ext>
            </a:extLst>
          </p:cNvPr>
          <p:cNvSpPr txBox="1"/>
          <p:nvPr/>
        </p:nvSpPr>
        <p:spPr>
          <a:xfrm>
            <a:off x="4836536" y="3423520"/>
            <a:ext cx="3138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1. Горизонтальные линии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73620D3-85D3-4A8E-921E-66B2B4ED7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5835" y="1420258"/>
            <a:ext cx="3188646" cy="200874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719D5E1-9773-4E71-AE87-DEDF4F38EB40}"/>
              </a:ext>
            </a:extLst>
          </p:cNvPr>
          <p:cNvSpPr txBox="1"/>
          <p:nvPr/>
        </p:nvSpPr>
        <p:spPr>
          <a:xfrm>
            <a:off x="8618537" y="3423520"/>
            <a:ext cx="2943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2. Вертикальные линии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247779D-DAB7-483B-A84B-B1D1FF618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0203" y="3943573"/>
            <a:ext cx="3188645" cy="199881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415C789-FBDF-4387-9F69-E483059C28CB}"/>
              </a:ext>
            </a:extLst>
          </p:cNvPr>
          <p:cNvSpPr txBox="1"/>
          <p:nvPr/>
        </p:nvSpPr>
        <p:spPr>
          <a:xfrm>
            <a:off x="5201669" y="5942386"/>
            <a:ext cx="23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3. Линии трендов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AD5D15F-4B66-4C88-BA99-A2153A658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1690" y="3937943"/>
            <a:ext cx="3188646" cy="200444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292D299-2796-463B-81B0-C8BD59A64120}"/>
              </a:ext>
            </a:extLst>
          </p:cNvPr>
          <p:cNvSpPr txBox="1"/>
          <p:nvPr/>
        </p:nvSpPr>
        <p:spPr>
          <a:xfrm>
            <a:off x="8541776" y="5942386"/>
            <a:ext cx="3088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4. Параллельные каналы</a:t>
            </a:r>
          </a:p>
        </p:txBody>
      </p:sp>
    </p:spTree>
    <p:extLst>
      <p:ext uri="{BB962C8B-B14F-4D97-AF65-F5344CB8AC3E}">
        <p14:creationId xmlns:p14="http://schemas.microsoft.com/office/powerpoint/2010/main" val="1955677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3B63-544E-4F48-BA17-EB63040F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Редактирование линии трендов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31331-63B2-404E-96E7-349E89C1D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57463"/>
          </a:xfrm>
        </p:spPr>
        <p:txBody>
          <a:bodyPr/>
          <a:lstStyle/>
          <a:p>
            <a:r>
              <a:rPr lang="ru-RU" dirty="0">
                <a:latin typeface="+mj-lt"/>
              </a:rPr>
              <a:t>Для редактирования линии трендов используется следующий алгоритм: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412E9-2CC2-4B7C-BA72-24AA3490F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5</a:t>
            </a:fld>
            <a:r>
              <a:rPr lang="en-US" sz="1800" dirty="0"/>
              <a:t> / </a:t>
            </a:r>
            <a:r>
              <a:rPr lang="ru-RU" sz="1800" dirty="0"/>
              <a:t>7</a:t>
            </a:r>
            <a:endParaRPr lang="en-US" sz="18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5E838F7-111D-46D7-B3EA-6A84C6AC0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459" y="2918025"/>
            <a:ext cx="3182643" cy="179095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F10FCEC-0D19-4BE0-B8B4-951B4F319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918025"/>
            <a:ext cx="5901561" cy="17909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DDADFB6-9F4D-47E4-A3CB-1BBB44AF5A3C}"/>
              </a:ext>
            </a:extLst>
          </p:cNvPr>
          <p:cNvSpPr txBox="1"/>
          <p:nvPr/>
        </p:nvSpPr>
        <p:spPr>
          <a:xfrm>
            <a:off x="1286307" y="4708975"/>
            <a:ext cx="5005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5. Алгоритм редактирования линии трендов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18B0F5-B081-44E3-B7F9-4683FD444E48}"/>
              </a:ext>
            </a:extLst>
          </p:cNvPr>
          <p:cNvSpPr txBox="1"/>
          <p:nvPr/>
        </p:nvSpPr>
        <p:spPr>
          <a:xfrm>
            <a:off x="7455459" y="4706694"/>
            <a:ext cx="3266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6. Пример редактирования </a:t>
            </a:r>
          </a:p>
          <a:p>
            <a:r>
              <a:rPr lang="ru-RU" dirty="0">
                <a:latin typeface="+mj-lt"/>
              </a:rPr>
              <a:t>линии трендов</a:t>
            </a:r>
          </a:p>
        </p:txBody>
      </p:sp>
    </p:spTree>
    <p:extLst>
      <p:ext uri="{BB962C8B-B14F-4D97-AF65-F5344CB8AC3E}">
        <p14:creationId xmlns:p14="http://schemas.microsoft.com/office/powerpoint/2010/main" val="3690825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3B63-544E-4F48-BA17-EB63040F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Редактирование параллельного канала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31331-63B2-404E-96E7-349E89C1D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57463"/>
          </a:xfrm>
        </p:spPr>
        <p:txBody>
          <a:bodyPr/>
          <a:lstStyle/>
          <a:p>
            <a:r>
              <a:rPr lang="ru-RU" dirty="0">
                <a:latin typeface="+mj-lt"/>
              </a:rPr>
              <a:t>Для редактирования параллельного канала используется следующий алгоритм: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412E9-2CC2-4B7C-BA72-24AA3490F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6</a:t>
            </a:fld>
            <a:r>
              <a:rPr lang="en-US" sz="1800" dirty="0"/>
              <a:t> / </a:t>
            </a:r>
            <a:r>
              <a:rPr lang="ru-RU" sz="1800" dirty="0"/>
              <a:t>7</a:t>
            </a:r>
            <a:endParaRPr lang="en-US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DADFB6-9F4D-47E4-A3CB-1BBB44AF5A3C}"/>
              </a:ext>
            </a:extLst>
          </p:cNvPr>
          <p:cNvSpPr txBox="1"/>
          <p:nvPr/>
        </p:nvSpPr>
        <p:spPr>
          <a:xfrm>
            <a:off x="755456" y="5118222"/>
            <a:ext cx="5671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7. Алгоритм редактирования параллельного канала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7D68B32-2768-4F82-9609-AC717B4D5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658" y="2918025"/>
            <a:ext cx="5009342" cy="22011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FBA4EB1-BEC3-44CE-B0D5-68446C6C6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5136" y="2918025"/>
            <a:ext cx="3607985" cy="220019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93503D-7DAE-4EFB-887E-7019153EFD20}"/>
              </a:ext>
            </a:extLst>
          </p:cNvPr>
          <p:cNvSpPr txBox="1"/>
          <p:nvPr/>
        </p:nvSpPr>
        <p:spPr>
          <a:xfrm>
            <a:off x="7183447" y="5118222"/>
            <a:ext cx="3331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8</a:t>
            </a:r>
            <a:r>
              <a:rPr lang="ru-RU" dirty="0">
                <a:latin typeface="+mj-lt"/>
              </a:rPr>
              <a:t>. Пример редактирования </a:t>
            </a:r>
          </a:p>
          <a:p>
            <a:r>
              <a:rPr lang="ru-RU" dirty="0">
                <a:latin typeface="+mj-lt"/>
              </a:rPr>
              <a:t>параллельного канала</a:t>
            </a:r>
          </a:p>
        </p:txBody>
      </p:sp>
    </p:spTree>
    <p:extLst>
      <p:ext uri="{BB962C8B-B14F-4D97-AF65-F5344CB8AC3E}">
        <p14:creationId xmlns:p14="http://schemas.microsoft.com/office/powerpoint/2010/main" val="1281922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FFA83-1C5B-4DD6-A269-EFBB60088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Заключение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5FF78-B6C9-4EBB-B62B-0E126F9FC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В результате работы были выполнены следующие задачи:</a:t>
            </a:r>
          </a:p>
          <a:p>
            <a:pPr lvl="1"/>
            <a:r>
              <a:rPr lang="ru-RU" dirty="0">
                <a:latin typeface="+mj-lt"/>
              </a:rPr>
              <a:t>Разработаны и реализованы интерактивные элементы пользовательского интерфейса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Реализована возможность редактирования уже размещенных интерактивных элементов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Реализована возможность выбора и удаления выбранного интерактивного элемента</a:t>
            </a:r>
            <a:r>
              <a:rPr lang="en-US" dirty="0">
                <a:latin typeface="+mj-lt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94CB5-A4F1-4114-8873-0B1767BC0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7</a:t>
            </a:fld>
            <a:r>
              <a:rPr lang="en-US" sz="1800" dirty="0"/>
              <a:t> / </a:t>
            </a:r>
            <a:r>
              <a:rPr lang="ru-RU" sz="1800" dirty="0"/>
              <a:t>7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37209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1255</TotalTime>
  <Words>267</Words>
  <Application>Microsoft Office PowerPoint</Application>
  <PresentationFormat>Широкоэкранный</PresentationFormat>
  <Paragraphs>40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Разработка системы сбора и исследования информации о фондовом рынке на Unreal Engine 4</vt:lpstr>
      <vt:lpstr>Постановка задачи</vt:lpstr>
      <vt:lpstr>Актуальность</vt:lpstr>
      <vt:lpstr>Создание 3D-моделей интерактивных объектов</vt:lpstr>
      <vt:lpstr>Редактирование линии трендов</vt:lpstr>
      <vt:lpstr>Редактирование параллельного канала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Elizaveta Kotelnikova</dc:creator>
  <cp:lastModifiedBy>Михаил Афиногенов</cp:lastModifiedBy>
  <cp:revision>138</cp:revision>
  <dcterms:created xsi:type="dcterms:W3CDTF">2022-03-09T06:59:58Z</dcterms:created>
  <dcterms:modified xsi:type="dcterms:W3CDTF">2023-12-28T08:59:26Z</dcterms:modified>
</cp:coreProperties>
</file>

<file path=docProps/thumbnail.jpeg>
</file>